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65" r:id="rId16"/>
    <p:sldId id="292" r:id="rId17"/>
    <p:sldId id="288" r:id="rId18"/>
    <p:sldId id="283" r:id="rId19"/>
    <p:sldId id="284" r:id="rId20"/>
    <p:sldId id="285" r:id="rId21"/>
    <p:sldId id="291" r:id="rId22"/>
    <p:sldId id="286" r:id="rId23"/>
    <p:sldId id="281" r:id="rId24"/>
    <p:sldId id="280" r:id="rId25"/>
    <p:sldId id="290" r:id="rId26"/>
    <p:sldId id="287" r:id="rId27"/>
    <p:sldId id="289" r:id="rId28"/>
    <p:sldId id="266" r:id="rId29"/>
    <p:sldId id="267" r:id="rId30"/>
    <p:sldId id="269" r:id="rId31"/>
    <p:sldId id="268" r:id="rId32"/>
    <p:sldId id="270" r:id="rId33"/>
    <p:sldId id="272" r:id="rId34"/>
    <p:sldId id="271" r:id="rId35"/>
    <p:sldId id="261" r:id="rId36"/>
    <p:sldId id="2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0045" autoAdjust="0"/>
  </p:normalViewPr>
  <p:slideViewPr>
    <p:cSldViewPr snapToGrid="0">
      <p:cViewPr varScale="1">
        <p:scale>
          <a:sx n="77" d="100"/>
          <a:sy n="77" d="100"/>
        </p:scale>
        <p:origin x="216" y="5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12/07/2024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12/07/2024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12/07/2024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a:t>Algorithms</a:t>
            </a:r>
            <a:endParaRPr lang="en-GB" dirty="0"/>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a:t>General Introduction</a:t>
            </a:r>
            <a:endParaRPr lang="en-GB" dirty="0"/>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Algorithms are everywhere in 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2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this information, what do I do next ?</a:t>
            </a:r>
          </a:p>
          <a:p>
            <a:pPr lvl="1"/>
            <a:r>
              <a:rPr lang="en-GB" dirty="0"/>
              <a:t>You won’t find the answer at </a:t>
            </a:r>
            <a:r>
              <a:rPr lang="en-GB" dirty="0">
                <a:hlinkClick r:id="rId3"/>
              </a:rPr>
              <a:t>https://javascript.info/</a:t>
            </a:r>
            <a:r>
              <a:rPr lang="en-GB" dirty="0"/>
              <a:t> !</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End of Algorithms Workshop</a:t>
            </a:r>
          </a:p>
        </p:txBody>
      </p:sp>
    </p:spTree>
    <p:extLst>
      <p:ext uri="{BB962C8B-B14F-4D97-AF65-F5344CB8AC3E}">
        <p14:creationId xmlns:p14="http://schemas.microsoft.com/office/powerpoint/2010/main" val="3156206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636194718"/>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t>Quant Analytics</a:t>
                      </a:r>
                    </a:p>
                  </a:txBody>
                  <a:tcPr anchor="b">
                    <a:solidFill>
                      <a:schemeClr val="accent1"/>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2410</TotalTime>
  <Words>3478</Words>
  <Application>Microsoft Office PowerPoint</Application>
  <PresentationFormat>Widescreen</PresentationFormat>
  <Paragraphs>676</Paragraphs>
  <Slides>36</Slides>
  <Notes>23</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everywhere in everyday life</vt:lpstr>
      <vt:lpstr>PowerPoint Presentation</vt:lpstr>
      <vt:lpstr>Universe of algorithms in programming</vt:lpstr>
      <vt:lpstr>First look at Sorting</vt:lpstr>
      <vt:lpstr>Insertion Sort</vt:lpstr>
      <vt:lpstr>Merge Sort 2</vt:lpstr>
      <vt:lpstr>Pseudocode: recursive function call</vt:lpstr>
      <vt:lpstr>Appreciating the art of algorithms A look ahead to the next workshop</vt:lpstr>
      <vt:lpstr>Takeaways</vt:lpstr>
      <vt:lpstr>Homework Challenge Beat the Rock-Paper-Scissors Bot</vt:lpstr>
      <vt:lpstr>PowerPoint Presentation</vt:lpstr>
      <vt:lpstr>End of Algorithms Workshop</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23</cp:revision>
  <dcterms:created xsi:type="dcterms:W3CDTF">2024-04-22T08:17:54Z</dcterms:created>
  <dcterms:modified xsi:type="dcterms:W3CDTF">2024-07-12T10:18:37Z</dcterms:modified>
</cp:coreProperties>
</file>